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1" d="100"/>
          <a:sy n="161" d="100"/>
        </p:scale>
        <p:origin x="1320" y="-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5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</a:t>
            </a:r>
            <a:r>
              <a:rPr lang="en-US" sz="1200" dirty="0" smtClean="0"/>
              <a:t>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</a:t>
            </a:r>
            <a:r>
              <a:rPr lang="en-US" sz="1200" dirty="0" smtClean="0"/>
              <a:t>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283695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</a:t>
            </a:r>
            <a:r>
              <a:rPr lang="en-US" dirty="0" err="1" smtClean="0"/>
              <a:t>Sensitve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33" y="1073427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8014" y="0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Groucho Dosage</a:t>
            </a:r>
          </a:p>
          <a:p>
            <a:r>
              <a:rPr lang="en-US" dirty="0" smtClean="0"/>
              <a:t>Responsive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mtClean="0"/>
              <a:t>Groucho Occupancy Score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81280</TotalTime>
  <Words>375</Words>
  <Application>Microsoft Macintosh PowerPoint</Application>
  <PresentationFormat>Letter Paper (8.5x11 in)</PresentationFormat>
  <Paragraphs>177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179</cp:revision>
  <cp:lastPrinted>2015-11-16T02:04:59Z</cp:lastPrinted>
  <dcterms:created xsi:type="dcterms:W3CDTF">2015-08-07T02:04:10Z</dcterms:created>
  <dcterms:modified xsi:type="dcterms:W3CDTF">2015-11-16T02:31:39Z</dcterms:modified>
</cp:coreProperties>
</file>